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57" r:id="rId4"/>
    <p:sldId id="258" r:id="rId5"/>
    <p:sldId id="265" r:id="rId6"/>
    <p:sldId id="266" r:id="rId7"/>
    <p:sldId id="267" r:id="rId8"/>
    <p:sldId id="264" r:id="rId9"/>
    <p:sldId id="269" r:id="rId10"/>
    <p:sldId id="277" r:id="rId11"/>
    <p:sldId id="262" r:id="rId12"/>
    <p:sldId id="271" r:id="rId13"/>
    <p:sldId id="278" r:id="rId14"/>
    <p:sldId id="274" r:id="rId15"/>
    <p:sldId id="275" r:id="rId16"/>
    <p:sldId id="273" r:id="rId17"/>
    <p:sldId id="270" r:id="rId18"/>
    <p:sldId id="272" r:id="rId19"/>
    <p:sldId id="279" r:id="rId20"/>
    <p:sldId id="261" r:id="rId21"/>
    <p:sldId id="260" r:id="rId22"/>
    <p:sldId id="259" r:id="rId23"/>
    <p:sldId id="26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D089-BD03-B4A0-DFFE-366E4B1BF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2857-2671-A090-0E3E-8225FB40C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A226-6E94-D40D-6B77-8C64A83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4977-FA4A-891C-5A2E-DB3BFC4A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FB5F-5BDF-6A27-79C8-4F07713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0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4959-7B74-FD97-7E85-24EC66D7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A45F9-3F0A-AE37-8AEC-CA01352FF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FEBCB-D7A7-C5EA-F26C-0677695D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D9C2D-A2F1-96FC-D12C-F0653397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F1B0-2ECA-40DD-0749-20CDA78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B220D-21E9-F4B8-924D-794B413C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A1B04-6DA2-AD4C-212E-B79C4085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6849-15E7-7C7D-5851-BAEA759A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9AEEC-9801-6A53-0005-301FC779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FD561-2102-1CAB-D4C5-F3A8A243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D446-0DAE-897E-0192-8161BA50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296F-220E-048D-4338-E7502621A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FA13-4A3A-1D33-2555-7A0FFE7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676B-6A7D-4FAD-298E-69F3AC43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9F54-E6E3-F3F6-595A-4083823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2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3934-F2C7-6356-A0B5-C24956B4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8F8F2-66F0-7CD3-2139-92023E31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C21C1-ECB7-FF30-E55A-87D00377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E5CD7-D210-B8BE-3B36-D93F4F36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B560-DC10-C90A-7676-0C603E1D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BBDB-25F7-2512-80C9-E68A5EE2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E8213-07BC-108D-1C59-E63A34BE7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0E800-EC38-795B-9C9D-798F9BA25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A3FD-048E-FB2D-F9B0-338D6562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3B94-7705-0AC0-74A2-91930C74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D109-0B36-644A-F89B-E7345FE4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7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F37E-F590-CEC0-D548-65B3A0E5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9E599-47E5-6736-9836-B778BDDBC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10D1D-83FA-7EB0-7D21-8CC6E4AA1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6DA2C-9E3F-7A7F-30F3-A28F68E74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EA228-71D2-527C-381D-49B46D7C9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D282A-1806-16AD-1F11-4075B2B6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FC9EF-C013-06C2-ABB0-46C56D5A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2D9F8-D884-C9AC-26B7-57500A5F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7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9740-41A1-6882-73E2-25CD18E5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EC48-C4E3-77D6-D129-D8DCECDA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CCFD-C7C6-167D-5776-45890F20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9B2F6-50D3-B537-02EB-25C9FDB4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9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65E4D-1DB1-37F5-2D03-710CE748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45EBE-3C7C-A9C9-866B-26277FFF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61C3-8E3C-17A7-42AB-73B6CC9F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0A35-2366-F1A6-26CA-BE98CE97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0360-7065-CAF9-2515-8B660949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AFF90-B444-DB60-DBB7-CD058BB62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8539F-F685-1C38-26EA-BCF7CACE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D9C12-3F0D-A115-24D8-46B14BAA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A9CC5-57D7-0611-88DE-2A59A860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3610-D679-3FD1-C5CE-5CE864F4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B9162-C51C-4578-A84F-58677C111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6A6C-075D-E882-83AC-6E0572A78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9649E-AB7C-F025-3966-830DC748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F8705-F835-310E-C995-E01321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26E3D-6685-A0F8-65EB-05506E9E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8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14E0A-4783-ADC8-D81B-30B713C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65BBA-6453-1635-EF61-0B51960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526E1-79DD-9259-279E-CACA6E55D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5974A-EE62-0D3F-2DF6-7AA009BBF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FE0F-F2C9-09B5-C899-340FAAF8A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Maraboli Quote: “Once your mindset changes, everything on the ...">
            <a:extLst>
              <a:ext uri="{FF2B5EF4-FFF2-40B4-BE49-F238E27FC236}">
                <a16:creationId xmlns:a16="http://schemas.microsoft.com/office/drawing/2014/main" id="{864F4CB8-F354-1560-AB43-35740550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1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20073-89C9-D285-4514-D0814F97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0"/>
            <a:ext cx="11205882" cy="68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71EFE-D22C-FDA8-8A73-A05C633F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150" y="-123645"/>
            <a:ext cx="12466529" cy="71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itical Thinking PowerPoint Template | SketchBubble">
            <a:extLst>
              <a:ext uri="{FF2B5EF4-FFF2-40B4-BE49-F238E27FC236}">
                <a16:creationId xmlns:a16="http://schemas.microsoft.com/office/drawing/2014/main" id="{F0CEEE9F-275E-881D-532B-FB0F3196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86937" cy="884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9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wasome Animated Gif Media Gif Ideas">
            <a:extLst>
              <a:ext uri="{FF2B5EF4-FFF2-40B4-BE49-F238E27FC236}">
                <a16:creationId xmlns:a16="http://schemas.microsoft.com/office/drawing/2014/main" id="{4CDEDD6E-E6BD-0ACB-4302-2CFCD09D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" y="0"/>
            <a:ext cx="10031506" cy="670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9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D7910-8FC1-E90A-6D2B-FF25EAA6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056E9E-5EB4-6527-602B-65238930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DE7DB-85C3-9B43-6FFF-0AC76B54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s of critical thinking - Google Search | Teaching strategies ...">
            <a:extLst>
              <a:ext uri="{FF2B5EF4-FFF2-40B4-BE49-F238E27FC236}">
                <a16:creationId xmlns:a16="http://schemas.microsoft.com/office/drawing/2014/main" id="{00AD78BE-D274-003C-4DBC-EE7ED3CE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13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6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AF099C-B11C-1338-D6C2-23A21E4D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5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AD91-9FE2-6722-9CC6-F0BE63FD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PLAYING WITH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842AE-B13F-2FFD-E728-C3C5875F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0" y="1614357"/>
            <a:ext cx="5833547" cy="51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207759-A61F-B380-6864-9AC7C238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77414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818F5-5F83-78D8-1B4F-75BC0E31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60968" cy="71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4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1B364-E9FC-9C6A-4DE3-8FC977E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716" cy="6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39158-40CD-09A1-AA6A-14B8663D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04295" cy="69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CDE7-7A22-43DE-9B43-F09B830D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337" y="-57930"/>
            <a:ext cx="12448674" cy="69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20E0E-D3C9-3FE3-F419-9D586A79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9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2-07 at 18.18.44">
            <a:hlinkClick r:id="" action="ppaction://media"/>
            <a:extLst>
              <a:ext uri="{FF2B5EF4-FFF2-40B4-BE49-F238E27FC236}">
                <a16:creationId xmlns:a16="http://schemas.microsoft.com/office/drawing/2014/main" id="{9AB18C29-F5C3-9D10-89D6-9725C0C0A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49" y="336884"/>
            <a:ext cx="12088551" cy="5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DABC1-4D60-B858-27C7-7314B06C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20337" cy="68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58DA0-B95F-307E-F867-1D2D27C3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2401"/>
            <a:ext cx="12705347" cy="70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8280E-5497-471A-3749-EEE3BFFC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6800" cy="68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F810B-D746-BCA5-F2E1-74439469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8674" cy="6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F5BE3-2A46-1CD2-53B4-508ADC22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F76F7-0028-6A78-4272-32B524A9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432632" cy="68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</Words>
  <Application>Microsoft Office PowerPoint</Application>
  <PresentationFormat>Widescreen</PresentationFormat>
  <Paragraphs>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PLAYING WITH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mittal</dc:creator>
  <cp:lastModifiedBy>sarthak mittal</cp:lastModifiedBy>
  <cp:revision>2</cp:revision>
  <dcterms:created xsi:type="dcterms:W3CDTF">2023-02-08T02:42:40Z</dcterms:created>
  <dcterms:modified xsi:type="dcterms:W3CDTF">2023-02-08T05:42:57Z</dcterms:modified>
</cp:coreProperties>
</file>